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Quattrocento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jz+G3sbtWJS5pjtpy4kf5s1g8J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Quattrocen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Quattrocen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9EOjwr3ic90" TargetMode="External"/><Relationship Id="rId5" Type="http://schemas.openxmlformats.org/officeDocument/2006/relationships/hyperlink" Target="https://www.youtube.com/watch?v=9EOjwr3ic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b="0" i="0" lang="en-US" sz="44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Innovación y Evolución de RavenDB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 es un sistema de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gestión</a:t>
            </a:r>
            <a:r>
              <a:rPr b="0" i="0" lang="en-US" sz="18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de base de datos NoSQL, orientada a documentos, diseñado para aplicaciones que buscan flexibilidad más allá de los modelos relacionales tradicionales.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5301465" y="868252"/>
            <a:ext cx="3715822" cy="41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29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350"/>
              <a:buFont typeface="Quattrocento"/>
              <a:buNone/>
            </a:pPr>
            <a:r>
              <a:rPr b="1" i="0" lang="en-US" sz="23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Mauricio García Mojica</a:t>
            </a:r>
            <a:endParaRPr b="0" i="0" sz="2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6339155" y="4859417"/>
            <a:ext cx="10479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(2008)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837724" y="156293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Lanzamiento y Código Abierto (2008-2015)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106924" y="3329940"/>
            <a:ext cx="30480" cy="3336727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345704" y="3853101"/>
            <a:ext cx="718066" cy="30480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37664" y="3599140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937915" y="3657124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303859" y="35692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2008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303859" y="4064794"/>
            <a:ext cx="60024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 facilita el manejo de bases de datos NoSQL.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345704" y="5449610"/>
            <a:ext cx="718066" cy="30480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837664" y="5195649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937915" y="5253633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2303859" y="516576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2010-2015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303859" y="5661303"/>
            <a:ext cx="6002417" cy="86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Lanzamiento de la versión 1.0. </a:t>
            </a:r>
            <a:endParaRPr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Versión de código abierto.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837724" y="1794986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Transacciones ACID y RavenDB Cloud (2015-2020)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2393513" y="380130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2015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2393513" y="4296847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Transacciones ACID Multi-Documento.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2017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2393513" y="5733098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 Cloud.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106924" y="3329940"/>
            <a:ext cx="30480" cy="3336727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345704" y="3853101"/>
            <a:ext cx="718066" cy="30480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837664" y="3599140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37915" y="3657124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345704" y="5449610"/>
            <a:ext cx="718066" cy="30480"/>
          </a:xfrm>
          <a:prstGeom prst="roundRect">
            <a:avLst>
              <a:gd fmla="val 117806" name="adj"/>
            </a:avLst>
          </a:prstGeom>
          <a:solidFill>
            <a:srgbClr val="4A6B6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837664" y="5195649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37915" y="5253633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6324124" y="156293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Adopción en Sectores Diversos (2020-2025)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324124" y="3329940"/>
            <a:ext cx="3614618" cy="1740218"/>
          </a:xfrm>
          <a:prstGeom prst="roundRect">
            <a:avLst>
              <a:gd fmla="val 206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563439" y="35692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Empresas Grandes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563439" y="4064794"/>
            <a:ext cx="313598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Adopción en empresas grandes.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0178058" y="3329940"/>
            <a:ext cx="3614618" cy="1740218"/>
          </a:xfrm>
          <a:prstGeom prst="roundRect">
            <a:avLst>
              <a:gd fmla="val 2063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0417373" y="35692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Automatización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0417373" y="4064794"/>
            <a:ext cx="313598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Enfoque en la automatización.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324124" y="5309473"/>
            <a:ext cx="7468553" cy="1357193"/>
          </a:xfrm>
          <a:prstGeom prst="roundRect">
            <a:avLst>
              <a:gd fmla="val 2646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Rendimiento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6563439" y="6044327"/>
            <a:ext cx="698992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Mejoras en rendimiento.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Características Clave de RavenDB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6424374" y="386655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Escalabilidad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 ofrece una alta escalabilidad.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0278308" y="3866555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Disponibilidad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Alta disponibilidad garantizada.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424374" y="5636657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Rendimiento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Mejoras continuas en rendimiento.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837724" y="4221242"/>
            <a:ext cx="582822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Beneficios de RavenDB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5284232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837724" y="61219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Velocidad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837724" y="6617494"/>
            <a:ext cx="407896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Rápido acceso a datos.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5659" y="5284232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/>
          <p:nvPr/>
        </p:nvSpPr>
        <p:spPr>
          <a:xfrm>
            <a:off x="5275659" y="61219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Seguridad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275659" y="6617494"/>
            <a:ext cx="407896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Transacciones ACID seguras.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3595" y="5284232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9713595" y="612195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Cloud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9713595" y="6617494"/>
            <a:ext cx="4079081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Integración con RavenDB Cloud.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>
            <a:off x="837724" y="2868811"/>
            <a:ext cx="10101501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RavenDB: Un Sistema NoSQL Innovador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Flexibilidad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Ideal para aplicaciones modernas.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Escalabilidad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Soporta grandes volúmenes de datos.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6324124" y="287416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Conclusión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6324124" y="3937159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RavenDB continúa evolucionando con nuevas características. Su adopción en diversos sectores demuestra su valor.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324124" y="4972407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Breves palabras de su creador: </a:t>
            </a:r>
            <a:r>
              <a:rPr lang="en-US" sz="1850" u="sng">
                <a:solidFill>
                  <a:srgbClr val="EF9C82"/>
                </a:solidFill>
                <a:latin typeface="Quattrocento"/>
                <a:ea typeface="Quattrocento"/>
                <a:cs typeface="Quattrocento"/>
                <a:sym typeface="Quattrocen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6185043" y="5355431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https://www.youtube.com/watch?v=9EOjwr3ic90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2025-03-05T02:42:38Z</dcterms:created>
  <dc:creator>PptxGenJS</dc:creator>
</cp:coreProperties>
</file>